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B285-5E74-2001-BD58-BA571941A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EC36B-7F51-C1B8-5B67-ACF211382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CC8B6-7BE0-3A38-6810-4D804909D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82360-5375-F17E-60BD-02471E78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4A7CE-D888-1A88-1177-715041B2D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9258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A6B8C-04EE-1EB8-04B5-9C433F2E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6BBE0-3D5E-3141-127A-DB88FC263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A58C6-1811-892B-A2B1-D415052B1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C6837-922C-8648-FA97-103DCDE36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03998-943C-0F96-480A-28B2173D9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7381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12C4-452F-5B36-4C5D-5D2DCF34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25689-08B9-2CCB-35C0-560685E11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F605C-9D58-5B1B-77BD-3D24A40B7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B5BF-42E4-A5E0-FEE5-4C0B1878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E5547-CF49-8C2A-0ECF-12E0752C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9955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A0A42-2902-B256-1072-74DAAB65E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F887A-B536-B479-040D-00EB9E48B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0EFB1A-9A13-7089-2229-39A8E1A17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E88739-1AD5-DE18-D5C6-980CD2750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2ED0B-4DFF-2046-A069-5F05C325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273BB-DFBA-780A-F602-FF829B7B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17075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ABB37-4C2C-6391-752F-AA6D14F8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A7EC4-20FE-FD03-47D3-D0010BE3A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A3C6C-015D-0977-7C7D-81AFDF6EB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8E036-9AE1-7089-D33D-69677C8AB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341BE9-E58E-B890-2856-5DBF2D8DB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5F5FC-D320-2F3B-7A8B-E95B8E9B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0F5538-DEAD-A315-63BA-E74578357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3D4DC-0A48-5FE0-FDE1-8AE60028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18454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AA9ED-BADD-0570-D796-B626377A7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DB96C7-D35E-4429-A8E4-13C5FD68D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AF718-13F1-D30B-FF09-DD77190C1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48246-6C05-6206-6F71-E9A2F9877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41309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97F71-3853-2B28-F659-DD02C4B7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722579-CECC-C190-7B82-4C2DA990A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490E8-119E-74F2-E977-A85523F8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161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E9A44-3216-932B-D556-F1D331B3F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89F49-8E8A-8194-90F4-93E7B4DFE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F9845-8607-D592-7521-9F8E121A8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BDD3D-8232-485C-A751-4EB9C5FD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BB4A3A-ED46-6D15-B13E-A016F3404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B96A9-7EC9-BF70-B2DB-E5DB10A93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983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4E28-CBAF-23D5-80E3-7178CAB81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E36D56-18AA-6E21-CB1F-6B0497CF6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1EE5D-0831-5ADA-5668-37DF78858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96E88-2F6A-E230-9C5B-B505FE30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FC111-257E-3788-9183-29636C87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682F2-8E14-F051-3649-F3577ED45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770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25E5-9A0B-1B89-EC26-D16C847E0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2BF5B2-1815-63FD-3C8F-BBF7D9B989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D32EC-CFE4-3080-DC42-2AE476C2C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1F86F-CC19-C50A-987C-B90B4E7DE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6B6A7-57E3-CB49-75F5-32FF4728C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9818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2A1633-750B-65F3-9BAB-4D8284E3A8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9393B-AA04-3107-C55C-D4F11DB71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BFC5C-1806-A255-0089-DB07559CB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95E6F-ABBA-8009-78FE-FB9A32479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BF8EC-BE74-446D-CCF0-937611347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9157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272C44-EE10-F4A1-5180-383316F20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A61575-EDC1-CE41-520A-1766BDFD9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7B724-7426-13E3-61CC-3176DB0792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2F5AB-D4C2-46B5-BA43-F9CB7908A0B0}" type="datetimeFigureOut">
              <a:rPr lang="id-ID" smtClean="0"/>
              <a:t>12/10/2026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1AA14-771D-A654-D823-1E6C5944D8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49E3D-F797-08CF-838B-ADFCDCF4F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4EC41-8401-4E0C-8BDD-AD3685C8B0E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502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AD0E-9635-3718-6B8F-7EF8EDA055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PENYUSUNAN SINOPSIS </a:t>
            </a:r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4EBDB-23A0-819F-0918-31E278DF2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CAKUPAN DAN URUTAN KEGIATAN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7498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2E351-0116-2A7D-D485-3396A3BF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KEGIATAN PENYIAPAN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CA7FA-BA60-C937-4517-1AB3E5790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Calon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Akhir </a:t>
            </a:r>
            <a:r>
              <a:rPr lang="en-US" dirty="0" err="1"/>
              <a:t>mengajukan</a:t>
            </a:r>
            <a:r>
              <a:rPr lang="en-US" dirty="0"/>
              <a:t> 2 (dua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Akhir</a:t>
            </a:r>
          </a:p>
          <a:p>
            <a:r>
              <a:rPr lang="en-US" dirty="0" err="1"/>
              <a:t>Penyampaian</a:t>
            </a:r>
            <a:r>
              <a:rPr lang="en-US" dirty="0"/>
              <a:t> </a:t>
            </a:r>
            <a:r>
              <a:rPr lang="en-US" dirty="0" err="1"/>
              <a:t>usulan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sinopsis</a:t>
            </a:r>
            <a:r>
              <a:rPr lang="en-US" dirty="0"/>
              <a:t>, </a:t>
            </a:r>
          </a:p>
          <a:p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sinopsis</a:t>
            </a:r>
            <a:r>
              <a:rPr lang="en-US" dirty="0"/>
              <a:t> </a:t>
            </a:r>
            <a:r>
              <a:rPr lang="en-US" dirty="0" err="1"/>
              <a:t>terpilih</a:t>
            </a:r>
            <a:endParaRPr lang="en-US" dirty="0"/>
          </a:p>
          <a:p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pembimbing</a:t>
            </a:r>
            <a:r>
              <a:rPr lang="en-US" dirty="0"/>
              <a:t> oleh </a:t>
            </a:r>
            <a:r>
              <a:rPr lang="en-US" dirty="0" err="1"/>
              <a:t>kaProdi</a:t>
            </a: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1849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58D41-F4A5-D308-C23C-8C650EC5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PANDUAN PENYUSUNAN SINOPSIS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11AC5-99EB-7D95-3CF7-5DEDEF845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Sinopsis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ikhtisar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ringkasan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,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dan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(</a:t>
            </a:r>
            <a:r>
              <a:rPr lang="en-US" dirty="0" err="1"/>
              <a:t>deskripsi</a:t>
            </a:r>
            <a:r>
              <a:rPr lang="en-US" dirty="0"/>
              <a:t>) </a:t>
            </a:r>
            <a:r>
              <a:rPr lang="en-US" dirty="0" err="1"/>
              <a:t>kualitatif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kuantitatif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Akhir yang </a:t>
            </a:r>
            <a:r>
              <a:rPr lang="en-US" dirty="0" err="1"/>
              <a:t>bersangkutan</a:t>
            </a:r>
            <a:r>
              <a:rPr lang="en-US" dirty="0"/>
              <a:t>.</a:t>
            </a:r>
          </a:p>
          <a:p>
            <a:r>
              <a:rPr lang="en-US" dirty="0" err="1"/>
              <a:t>Sinopsi</a:t>
            </a:r>
            <a:r>
              <a:rPr lang="en-US" dirty="0"/>
              <a:t> agar </a:t>
            </a:r>
            <a:r>
              <a:rPr lang="en-US" dirty="0" err="1"/>
              <a:t>memuat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Akhir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Akhir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diupayakan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/</a:t>
            </a:r>
            <a:r>
              <a:rPr lang="en-US" dirty="0" err="1"/>
              <a:t>topik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dibahas</a:t>
            </a:r>
            <a:r>
              <a:rPr lang="en-US" dirty="0"/>
              <a:t>.</a:t>
            </a:r>
          </a:p>
          <a:p>
            <a:r>
              <a:rPr lang="en-US" dirty="0"/>
              <a:t>Gambaran </a:t>
            </a:r>
            <a:r>
              <a:rPr lang="en-US" dirty="0" err="1"/>
              <a:t>Tugas</a:t>
            </a:r>
            <a:r>
              <a:rPr lang="en-US" dirty="0"/>
              <a:t> Akhir;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diskripsi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Akhir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uraian</a:t>
            </a:r>
            <a:r>
              <a:rPr lang="en-US" dirty="0"/>
              <a:t> yang </a:t>
            </a:r>
            <a:r>
              <a:rPr lang="en-US" dirty="0" err="1"/>
              <a:t>sekurang-kurangnya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, </a:t>
            </a:r>
            <a:r>
              <a:rPr lang="en-US" dirty="0" err="1"/>
              <a:t>topik</a:t>
            </a:r>
            <a:r>
              <a:rPr lang="en-US" dirty="0"/>
              <a:t> dan Tema.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4131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FCA11-7BF3-2615-AF47-334FCF63D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KASUS, TOPIK, TEMA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AD2E0-2C4D-711C-D207-654F33E6C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KASUS,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dan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/</a:t>
            </a:r>
            <a:r>
              <a:rPr lang="en-US" dirty="0" err="1"/>
              <a:t>analisis</a:t>
            </a:r>
            <a:r>
              <a:rPr lang="en-US" dirty="0"/>
              <a:t>/</a:t>
            </a:r>
            <a:r>
              <a:rPr lang="en-US" dirty="0" err="1"/>
              <a:t>perhitungan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Dewasa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</a:t>
            </a:r>
          </a:p>
          <a:p>
            <a:r>
              <a:rPr lang="en-US" dirty="0"/>
              <a:t>TOPIK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 yang </a:t>
            </a:r>
            <a:r>
              <a:rPr lang="en-US" dirty="0" err="1"/>
              <a:t>diangkat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tsb</a:t>
            </a:r>
            <a:r>
              <a:rPr lang="en-US" dirty="0"/>
              <a:t>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khas</a:t>
            </a:r>
            <a:r>
              <a:rPr lang="en-US" dirty="0"/>
              <a:t> pada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tulis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.</a:t>
            </a:r>
          </a:p>
          <a:p>
            <a:r>
              <a:rPr lang="en-US" dirty="0"/>
              <a:t>TEMA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(</a:t>
            </a:r>
            <a:r>
              <a:rPr lang="en-US" dirty="0" err="1"/>
              <a:t>topik</a:t>
            </a:r>
            <a:r>
              <a:rPr lang="en-US" dirty="0"/>
              <a:t>)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memperjelas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tajam</a:t>
            </a:r>
            <a:r>
              <a:rPr lang="en-US" dirty="0"/>
              <a:t> </a:t>
            </a:r>
            <a:r>
              <a:rPr lang="en-US" dirty="0" err="1"/>
              <a:t>penciriannya</a:t>
            </a:r>
            <a:r>
              <a:rPr lang="en-US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21228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15484-D06C-C065-45F1-169301DE1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Tulis</a:t>
            </a:r>
            <a:r>
              <a:rPr lang="en-US" dirty="0"/>
              <a:t>: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631C3-2F49-3B0B-3B8C-C7CFEEF7A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alasan</a:t>
            </a:r>
            <a:r>
              <a:rPr lang="en-US" dirty="0"/>
              <a:t> </a:t>
            </a:r>
            <a:r>
              <a:rPr lang="en-US" dirty="0" err="1"/>
              <a:t>penetapan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  yang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kaitan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topik</a:t>
            </a:r>
            <a:r>
              <a:rPr lang="en-US" dirty="0"/>
              <a:t> dan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menguraikan</a:t>
            </a:r>
            <a:r>
              <a:rPr lang="en-US" dirty="0"/>
              <a:t> </a:t>
            </a:r>
            <a:r>
              <a:rPr lang="en-US" dirty="0" err="1"/>
              <a:t>fakta-fakta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dan </a:t>
            </a:r>
            <a:r>
              <a:rPr lang="en-US" dirty="0" err="1"/>
              <a:t>permasalhan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 yang </a:t>
            </a:r>
            <a:r>
              <a:rPr lang="en-US" dirty="0" err="1"/>
              <a:t>timbul</a:t>
            </a:r>
            <a:r>
              <a:rPr lang="en-US" dirty="0"/>
              <a:t>.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sebaiknya</a:t>
            </a:r>
            <a:r>
              <a:rPr lang="en-US" dirty="0"/>
              <a:t> </a:t>
            </a:r>
            <a:r>
              <a:rPr lang="en-US" dirty="0" err="1"/>
              <a:t>didukung</a:t>
            </a:r>
            <a:r>
              <a:rPr lang="en-US" dirty="0"/>
              <a:t> oleh </a:t>
            </a:r>
            <a:r>
              <a:rPr lang="en-US" dirty="0" err="1"/>
              <a:t>sumber</a:t>
            </a:r>
            <a:r>
              <a:rPr lang="en-US" dirty="0"/>
              <a:t> yang </a:t>
            </a:r>
            <a:r>
              <a:rPr lang="en-US" dirty="0" err="1"/>
              <a:t>baku</a:t>
            </a:r>
            <a:endParaRPr lang="en-US" dirty="0"/>
          </a:p>
          <a:p>
            <a:r>
              <a:rPr lang="en-US" dirty="0" err="1"/>
              <a:t>Maksud</a:t>
            </a:r>
            <a:r>
              <a:rPr lang="en-US" dirty="0"/>
              <a:t>/</a:t>
            </a:r>
            <a:r>
              <a:rPr lang="en-US" dirty="0" err="1"/>
              <a:t>Tujuan</a:t>
            </a:r>
            <a:r>
              <a:rPr lang="en-US" dirty="0"/>
              <a:t> dan </a:t>
            </a:r>
            <a:r>
              <a:rPr lang="en-US" dirty="0" err="1"/>
              <a:t>Sasaran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; </a:t>
            </a:r>
            <a:r>
              <a:rPr lang="en-US" dirty="0" err="1"/>
              <a:t>Maksud</a:t>
            </a:r>
            <a:r>
              <a:rPr lang="en-US" dirty="0"/>
              <a:t> dan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 yang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dicapai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topik</a:t>
            </a:r>
            <a:r>
              <a:rPr lang="en-US" dirty="0"/>
              <a:t> dan </a:t>
            </a:r>
            <a:r>
              <a:rPr lang="en-US" dirty="0" err="1"/>
              <a:t>tema</a:t>
            </a:r>
            <a:r>
              <a:rPr lang="en-US" dirty="0"/>
              <a:t> pada </a:t>
            </a:r>
            <a:r>
              <a:rPr lang="en-US" dirty="0" err="1"/>
              <a:t>kasus</a:t>
            </a:r>
            <a:r>
              <a:rPr lang="en-US" dirty="0"/>
              <a:t> yang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tulis</a:t>
            </a:r>
            <a:r>
              <a:rPr lang="en-US" dirty="0"/>
              <a:t>; </a:t>
            </a:r>
            <a:r>
              <a:rPr lang="en-US" dirty="0" err="1"/>
              <a:t>Sasaran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menjelaskan</a:t>
            </a:r>
            <a:r>
              <a:rPr lang="en-US" dirty="0"/>
              <a:t> dan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dikerjakan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emncapai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.</a:t>
            </a:r>
          </a:p>
          <a:p>
            <a:r>
              <a:rPr lang="en-US" dirty="0" err="1"/>
              <a:t>Pernyataan</a:t>
            </a:r>
            <a:r>
              <a:rPr lang="en-US" dirty="0"/>
              <a:t> </a:t>
            </a:r>
            <a:r>
              <a:rPr lang="en-US" dirty="0" err="1"/>
              <a:t>Permasalhan</a:t>
            </a:r>
            <a:r>
              <a:rPr lang="en-US" dirty="0"/>
              <a:t> </a:t>
            </a:r>
            <a:r>
              <a:rPr lang="en-US" dirty="0" err="1"/>
              <a:t>Sipil</a:t>
            </a:r>
            <a:r>
              <a:rPr lang="en-US" dirty="0"/>
              <a:t>;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uraian</a:t>
            </a:r>
            <a:r>
              <a:rPr lang="en-US" dirty="0"/>
              <a:t> yang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memecahan</a:t>
            </a:r>
            <a:r>
              <a:rPr lang="en-US" dirty="0"/>
              <a:t> </a:t>
            </a:r>
            <a:r>
              <a:rPr lang="en-US" dirty="0" err="1"/>
              <a:t>permasalhan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. Cara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diupayakan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dititik</a:t>
            </a:r>
            <a:r>
              <a:rPr lang="en-US" dirty="0"/>
              <a:t> </a:t>
            </a:r>
            <a:r>
              <a:rPr lang="en-US" dirty="0" err="1"/>
              <a:t>beratkan</a:t>
            </a:r>
            <a:r>
              <a:rPr lang="en-US" dirty="0"/>
              <a:t> pada </a:t>
            </a:r>
            <a:r>
              <a:rPr lang="en-US" dirty="0" err="1"/>
              <a:t>alur</a:t>
            </a:r>
            <a:r>
              <a:rPr lang="en-US" dirty="0"/>
              <a:t> </a:t>
            </a:r>
            <a:r>
              <a:rPr lang="en-US" dirty="0" err="1"/>
              <a:t>topik</a:t>
            </a:r>
            <a:r>
              <a:rPr lang="en-US" dirty="0"/>
              <a:t> dan </a:t>
            </a:r>
            <a:r>
              <a:rPr lang="en-US" dirty="0" err="1"/>
              <a:t>tema</a:t>
            </a:r>
            <a:r>
              <a:rPr lang="en-US" dirty="0"/>
              <a:t> yang </a:t>
            </a:r>
            <a:r>
              <a:rPr lang="en-US" dirty="0" err="1"/>
              <a:t>dipilih</a:t>
            </a:r>
            <a:r>
              <a:rPr lang="en-US" dirty="0"/>
              <a:t>.</a:t>
            </a:r>
          </a:p>
          <a:p>
            <a:r>
              <a:rPr lang="en-US" dirty="0" err="1"/>
              <a:t>Sumber</a:t>
            </a:r>
            <a:r>
              <a:rPr lang="en-US" dirty="0"/>
              <a:t> Data dan Literature; </a:t>
            </a:r>
            <a:r>
              <a:rPr lang="en-US" dirty="0" err="1"/>
              <a:t>Sumber</a:t>
            </a:r>
            <a:r>
              <a:rPr lang="en-US" dirty="0"/>
              <a:t> Dat dan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rujukan</a:t>
            </a:r>
            <a:r>
              <a:rPr lang="en-US" dirty="0"/>
              <a:t>/</a:t>
            </a:r>
            <a:r>
              <a:rPr lang="en-US" dirty="0" err="1"/>
              <a:t>keterangan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(</a:t>
            </a:r>
            <a:r>
              <a:rPr lang="en-US" dirty="0" err="1"/>
              <a:t>buku</a:t>
            </a:r>
            <a:r>
              <a:rPr lang="en-US" dirty="0"/>
              <a:t>, </a:t>
            </a:r>
            <a:r>
              <a:rPr lang="en-US" dirty="0" err="1"/>
              <a:t>jurnal</a:t>
            </a:r>
            <a:r>
              <a:rPr lang="en-US" dirty="0"/>
              <a:t>, panel,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taraf</a:t>
            </a:r>
            <a:r>
              <a:rPr lang="en-US" dirty="0"/>
              <a:t> </a:t>
            </a:r>
            <a:r>
              <a:rPr lang="en-US" dirty="0" err="1"/>
              <a:t>nasional</a:t>
            </a:r>
            <a:r>
              <a:rPr lang="en-US" dirty="0"/>
              <a:t> dan </a:t>
            </a:r>
            <a:r>
              <a:rPr lang="en-US" dirty="0" err="1"/>
              <a:t>internasional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/</a:t>
            </a:r>
            <a:r>
              <a:rPr lang="en-US" dirty="0" err="1"/>
              <a:t>lisan</a:t>
            </a:r>
            <a:r>
              <a:rPr lang="en-US" dirty="0"/>
              <a:t> (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wawancara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visual (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rekaman</a:t>
            </a:r>
            <a:r>
              <a:rPr lang="en-US" dirty="0"/>
              <a:t> </a:t>
            </a:r>
            <a:r>
              <a:rPr lang="en-US" dirty="0" err="1"/>
              <a:t>tergambar</a:t>
            </a:r>
            <a:r>
              <a:rPr lang="en-US" dirty="0"/>
              <a:t>)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laboratorium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penyelesaian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Akhir.</a:t>
            </a:r>
          </a:p>
        </p:txBody>
      </p:sp>
    </p:spTree>
    <p:extLst>
      <p:ext uri="{BB962C8B-B14F-4D97-AF65-F5344CB8AC3E}">
        <p14:creationId xmlns:p14="http://schemas.microsoft.com/office/powerpoint/2010/main" val="4129357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79530-7904-C334-6809-0804F825D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Logo FT UPI YAI</a:t>
            </a:r>
            <a:endParaRPr lang="id-ID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61A5BF-F719-9DAB-8081-EE4D81FF8DD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7365" y="1986475"/>
            <a:ext cx="4077269" cy="402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87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396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PENYUSUNAN SINOPSIS </vt:lpstr>
      <vt:lpstr>KEGIATAN PENYIAPAN</vt:lpstr>
      <vt:lpstr>PANDUAN PENYUSUNAN SINOPSIS</vt:lpstr>
      <vt:lpstr>KASUS, TOPIK, TEMA</vt:lpstr>
      <vt:lpstr>Latar belakang Karya Tulis:</vt:lpstr>
      <vt:lpstr>Logo FT UPI YAI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SINOPSIS </dc:title>
  <dc:creator>Hilda Nurmalihah</dc:creator>
  <cp:lastModifiedBy>Hilda Nurmalihah</cp:lastModifiedBy>
  <cp:revision>5</cp:revision>
  <dcterms:created xsi:type="dcterms:W3CDTF">2025-10-14T06:57:29Z</dcterms:created>
  <dcterms:modified xsi:type="dcterms:W3CDTF">2026-10-12T04:41:06Z</dcterms:modified>
</cp:coreProperties>
</file>